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5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4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6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7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3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5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7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AFC7-D54E-4837-B10A-E0AEB01D00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BA4E-860B-4C88-AB3E-24AFBF001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9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«Детский сад № 96»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– Л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О. Ю. Иванова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sd.kopilkaurokov.ru/uploads/user_file_561bc0a073b11/img_user_file_561bc0a073b11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02" y="171529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4859571"/>
              </p:ext>
            </p:extLst>
          </p:nvPr>
        </p:nvGraphicFramePr>
        <p:xfrm>
          <a:off x="7592290" y="2978727"/>
          <a:ext cx="2798620" cy="471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55">
                  <a:extLst>
                    <a:ext uri="{9D8B030D-6E8A-4147-A177-3AD203B41FA5}">
                      <a16:colId xmlns:a16="http://schemas.microsoft.com/office/drawing/2014/main" val="3982415002"/>
                    </a:ext>
                  </a:extLst>
                </a:gridCol>
                <a:gridCol w="699655">
                  <a:extLst>
                    <a:ext uri="{9D8B030D-6E8A-4147-A177-3AD203B41FA5}">
                      <a16:colId xmlns:a16="http://schemas.microsoft.com/office/drawing/2014/main" val="1179325755"/>
                    </a:ext>
                  </a:extLst>
                </a:gridCol>
                <a:gridCol w="699655">
                  <a:extLst>
                    <a:ext uri="{9D8B030D-6E8A-4147-A177-3AD203B41FA5}">
                      <a16:colId xmlns:a16="http://schemas.microsoft.com/office/drawing/2014/main" val="3992475842"/>
                    </a:ext>
                  </a:extLst>
                </a:gridCol>
                <a:gridCol w="699655">
                  <a:extLst>
                    <a:ext uri="{9D8B030D-6E8A-4147-A177-3AD203B41FA5}">
                      <a16:colId xmlns:a16="http://schemas.microsoft.com/office/drawing/2014/main" val="848445889"/>
                    </a:ext>
                  </a:extLst>
                </a:gridCol>
              </a:tblGrid>
              <a:tr h="471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3030"/>
                  </a:ext>
                </a:extLst>
              </a:tr>
            </a:tbl>
          </a:graphicData>
        </a:graphic>
      </p:graphicFrame>
      <p:pic>
        <p:nvPicPr>
          <p:cNvPr id="2050" name="Picture 2" descr="https://yandex.ru/images/_crpd/sEcv64N07/5370ad-XrAV/fBbdwVDLs5hgj41_P2Lq3Vyr-ALKjQW26eG1M8Re30I_lM8hZX0gvyK4Gltde6f7e8J3518EtCizSfD9aYjjUThUHUfQ2qfIYYpf7b02e50eP-8X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1826"/>
            <a:ext cx="5181600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2220141"/>
              </p:ext>
            </p:extLst>
          </p:nvPr>
        </p:nvGraphicFramePr>
        <p:xfrm>
          <a:off x="7204366" y="2992582"/>
          <a:ext cx="3172689" cy="72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63">
                  <a:extLst>
                    <a:ext uri="{9D8B030D-6E8A-4147-A177-3AD203B41FA5}">
                      <a16:colId xmlns:a16="http://schemas.microsoft.com/office/drawing/2014/main" val="3053701518"/>
                    </a:ext>
                  </a:extLst>
                </a:gridCol>
                <a:gridCol w="1057563">
                  <a:extLst>
                    <a:ext uri="{9D8B030D-6E8A-4147-A177-3AD203B41FA5}">
                      <a16:colId xmlns:a16="http://schemas.microsoft.com/office/drawing/2014/main" val="1688191166"/>
                    </a:ext>
                  </a:extLst>
                </a:gridCol>
                <a:gridCol w="1057563">
                  <a:extLst>
                    <a:ext uri="{9D8B030D-6E8A-4147-A177-3AD203B41FA5}">
                      <a16:colId xmlns:a16="http://schemas.microsoft.com/office/drawing/2014/main" val="219859281"/>
                    </a:ext>
                  </a:extLst>
                </a:gridCol>
              </a:tblGrid>
              <a:tr h="720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26175"/>
                  </a:ext>
                </a:extLst>
              </a:tr>
            </a:tbl>
          </a:graphicData>
        </a:graphic>
      </p:graphicFrame>
      <p:pic>
        <p:nvPicPr>
          <p:cNvPr id="3074" name="Picture 2" descr="https://img2.freepng.ru/20180626/jqq/kisspng-pink-m-balloon-rtv-pink-pink-baloon-5b321e155b9744.59556449153001115737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2" y="1825625"/>
            <a:ext cx="48952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2685478"/>
              </p:ext>
            </p:extLst>
          </p:nvPr>
        </p:nvGraphicFramePr>
        <p:xfrm>
          <a:off x="7024254" y="3380509"/>
          <a:ext cx="3408219" cy="110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73">
                  <a:extLst>
                    <a:ext uri="{9D8B030D-6E8A-4147-A177-3AD203B41FA5}">
                      <a16:colId xmlns:a16="http://schemas.microsoft.com/office/drawing/2014/main" val="3165104299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137973959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1802442002"/>
                    </a:ext>
                  </a:extLst>
                </a:gridCol>
              </a:tblGrid>
              <a:tr h="1108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76492"/>
                  </a:ext>
                </a:extLst>
              </a:tr>
            </a:tbl>
          </a:graphicData>
        </a:graphic>
      </p:graphicFrame>
      <p:pic>
        <p:nvPicPr>
          <p:cNvPr id="4098" name="Picture 2" descr="https://zabavnik.club/wp-content/uploads/luk_kartinka_dlya_detey_5_0917370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8" y="1825625"/>
            <a:ext cx="37115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8636264"/>
              </p:ext>
            </p:extLst>
          </p:nvPr>
        </p:nvGraphicFramePr>
        <p:xfrm>
          <a:off x="6172200" y="3089563"/>
          <a:ext cx="5181600" cy="69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393789658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82697418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827171269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997645026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209053714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24499"/>
                  </a:ext>
                </a:extLst>
              </a:tr>
            </a:tbl>
          </a:graphicData>
        </a:graphic>
      </p:graphicFrame>
      <p:pic>
        <p:nvPicPr>
          <p:cNvPr id="5124" name="Picture 4" descr="https://i05.fotocdn.net/s125/a50a729a61a08a5f/public_pin_l/28462793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9" y="1825625"/>
            <a:ext cx="48454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– Л`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www.scent.ru/upload/iblock/055/f00ae52f_4e83_11e3_bc84_78e7d1e4ee20_94e18abe_7af2_11e4_9264_a0369f217a68.resize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387" y="3006725"/>
            <a:ext cx="3684588" cy="31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b="0" dirty="0"/>
          </a:p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9821921"/>
              </p:ext>
            </p:extLst>
          </p:nvPr>
        </p:nvGraphicFramePr>
        <p:xfrm>
          <a:off x="2189017" y="1826579"/>
          <a:ext cx="271549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164">
                  <a:extLst>
                    <a:ext uri="{9D8B030D-6E8A-4147-A177-3AD203B41FA5}">
                      <a16:colId xmlns:a16="http://schemas.microsoft.com/office/drawing/2014/main" val="4252036023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229445252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2450624453"/>
                    </a:ext>
                  </a:extLst>
                </a:gridCol>
              </a:tblGrid>
              <a:tr h="3358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792275"/>
                  </a:ext>
                </a:extLst>
              </a:tr>
            </a:tbl>
          </a:graphicData>
        </a:graphic>
      </p:graphicFrame>
      <p:pic>
        <p:nvPicPr>
          <p:cNvPr id="6148" name="Picture 4" descr="https://img2.freepng.ru/20180127/giw/kisspng-bow-and-arrow-crossbow-toy-bow-and-arrow-5a6ce9f356bd68.8202630215170872193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7" y="2872468"/>
            <a:ext cx="2254610" cy="31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30341"/>
              </p:ext>
            </p:extLst>
          </p:nvPr>
        </p:nvGraphicFramePr>
        <p:xfrm>
          <a:off x="7536874" y="2058081"/>
          <a:ext cx="2623125" cy="44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75">
                  <a:extLst>
                    <a:ext uri="{9D8B030D-6E8A-4147-A177-3AD203B41FA5}">
                      <a16:colId xmlns:a16="http://schemas.microsoft.com/office/drawing/2014/main" val="3712723323"/>
                    </a:ext>
                  </a:extLst>
                </a:gridCol>
                <a:gridCol w="874375">
                  <a:extLst>
                    <a:ext uri="{9D8B030D-6E8A-4147-A177-3AD203B41FA5}">
                      <a16:colId xmlns:a16="http://schemas.microsoft.com/office/drawing/2014/main" val="3845543005"/>
                    </a:ext>
                  </a:extLst>
                </a:gridCol>
                <a:gridCol w="874375">
                  <a:extLst>
                    <a:ext uri="{9D8B030D-6E8A-4147-A177-3AD203B41FA5}">
                      <a16:colId xmlns:a16="http://schemas.microsoft.com/office/drawing/2014/main" val="2171197199"/>
                    </a:ext>
                  </a:extLst>
                </a:gridCol>
              </a:tblGrid>
              <a:tr h="446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98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5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911927"/>
            <a:ext cx="5183188" cy="59314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5321921"/>
              </p:ext>
            </p:extLst>
          </p:nvPr>
        </p:nvGraphicFramePr>
        <p:xfrm>
          <a:off x="2017121" y="2505075"/>
          <a:ext cx="15850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54">
                  <a:extLst>
                    <a:ext uri="{9D8B030D-6E8A-4147-A177-3AD203B41FA5}">
                      <a16:colId xmlns:a16="http://schemas.microsoft.com/office/drawing/2014/main" val="178498439"/>
                    </a:ext>
                  </a:extLst>
                </a:gridCol>
                <a:gridCol w="528354">
                  <a:extLst>
                    <a:ext uri="{9D8B030D-6E8A-4147-A177-3AD203B41FA5}">
                      <a16:colId xmlns:a16="http://schemas.microsoft.com/office/drawing/2014/main" val="2592334966"/>
                    </a:ext>
                  </a:extLst>
                </a:gridCol>
                <a:gridCol w="528354">
                  <a:extLst>
                    <a:ext uri="{9D8B030D-6E8A-4147-A177-3AD203B41FA5}">
                      <a16:colId xmlns:a16="http://schemas.microsoft.com/office/drawing/2014/main" val="280952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91262"/>
                  </a:ext>
                </a:extLst>
              </a:tr>
            </a:tbl>
          </a:graphicData>
        </a:graphic>
      </p:graphicFrame>
      <p:pic>
        <p:nvPicPr>
          <p:cNvPr id="7170" name="Picture 2" descr="https://thumbs.dreamstime.com/z/%D0%BB%D0%BE%D0%B1-64118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21" y="3006725"/>
            <a:ext cx="2803121" cy="31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2.infourok.ru/uploads/ex/06f4/000696a3-d394f775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814636"/>
            <a:ext cx="4756150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04076"/>
              </p:ext>
            </p:extLst>
          </p:nvPr>
        </p:nvGraphicFramePr>
        <p:xfrm>
          <a:off x="7412180" y="2000249"/>
          <a:ext cx="26323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091">
                  <a:extLst>
                    <a:ext uri="{9D8B030D-6E8A-4147-A177-3AD203B41FA5}">
                      <a16:colId xmlns:a16="http://schemas.microsoft.com/office/drawing/2014/main" val="3551974110"/>
                    </a:ext>
                  </a:extLst>
                </a:gridCol>
                <a:gridCol w="658091">
                  <a:extLst>
                    <a:ext uri="{9D8B030D-6E8A-4147-A177-3AD203B41FA5}">
                      <a16:colId xmlns:a16="http://schemas.microsoft.com/office/drawing/2014/main" val="2871616661"/>
                    </a:ext>
                  </a:extLst>
                </a:gridCol>
                <a:gridCol w="658091">
                  <a:extLst>
                    <a:ext uri="{9D8B030D-6E8A-4147-A177-3AD203B41FA5}">
                      <a16:colId xmlns:a16="http://schemas.microsoft.com/office/drawing/2014/main" val="3790696195"/>
                    </a:ext>
                  </a:extLst>
                </a:gridCol>
                <a:gridCol w="658091">
                  <a:extLst>
                    <a:ext uri="{9D8B030D-6E8A-4147-A177-3AD203B41FA5}">
                      <a16:colId xmlns:a16="http://schemas.microsoft.com/office/drawing/2014/main" val="1428318904"/>
                    </a:ext>
                  </a:extLst>
                </a:gridCol>
              </a:tblGrid>
              <a:tr h="3273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5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7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«Детский сад № 96»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96»</dc:title>
  <dc:creator>lenovo</dc:creator>
  <cp:lastModifiedBy>lenovo</cp:lastModifiedBy>
  <cp:revision>5</cp:revision>
  <dcterms:created xsi:type="dcterms:W3CDTF">2020-02-07T16:26:38Z</dcterms:created>
  <dcterms:modified xsi:type="dcterms:W3CDTF">2020-02-07T17:12:08Z</dcterms:modified>
</cp:coreProperties>
</file>